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34B863-9B6A-C88E-FBFE-C1964DE413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60A2C7C-8FEB-D176-D9D9-4C045B676D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A7103-944E-1B46-AEBC-8995B319D3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029BF3-CD7D-2C05-31D3-40295983C4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CBEC3-BEAF-1137-F154-F72A58A09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512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95598-5A51-3C0A-0463-5DFD583DC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A81E2B-971D-21F5-4455-A50AA482C4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55DA2-BDFF-F3D9-0C71-FAA44C49FC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A4262-F2BB-1671-AE2B-86416F99A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E88E1D-A4FD-8904-BEF5-8665CF234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8569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251629-1F89-8E42-07CA-34D9DB06CF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EA92DE-D576-40A8-46A8-6630CC92CE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B5D8C-914E-2BD3-95A2-A52117EE2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4DB7FB-4424-FE70-A206-60AE199A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BA3F42-7363-93A6-30C5-BFC714EAF4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84813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4757BC-E85B-BBB3-3FF4-720C1B84F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12842-732C-5285-1DDF-5549FBD2AF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04712D-5A84-CDBA-8D5A-2CA309651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51DB8-3946-57B9-FB33-69745952A6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DBEF2D-EA35-7ED6-BEB6-532C8AF473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7033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52753-5C26-60DD-91F4-3A3335A08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88BB75-F9D6-0954-C32D-2298B4867C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717889-7C3B-0E73-F42A-BF23D7EC3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D10D91-45D3-89A6-4D01-18FB50EAC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3483F2-553B-E6E4-50B3-B06A97E73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2856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3B585-5EA2-63D3-62D6-748BEF377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C621C-BA0F-5A9D-82B3-55CF01E87A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4C60666-9973-406D-6A17-7E0F3AE033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2AA56C-515F-2A03-25A7-0501E6A7D8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C6C36B-9705-86F0-F613-F169F04FBE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2F58C2-03E4-AA8D-FC1B-958B9BE77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973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1539B-A42F-9E89-67E6-224D55EDA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3CBAAA-35FC-0E7D-B50B-B5AA8BEC5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0A8ECF-422A-B91E-92A0-7521870E1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BEACAF3-A278-2866-F598-D86B6FAD811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FC815B8-7370-D228-E0BC-2C84BE3B3D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52DF099-7881-7908-F694-5E7504E840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29177B-C70F-0B86-C594-04805B28C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843FD3D-F92D-205F-9784-F973DB991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443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A3467C-9599-8A39-E598-7C349AC17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2229BF-1536-3E8C-35B6-24FBDFA14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014E22-76A8-C7B0-868B-8150C08DB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8962EF-BED8-2226-CD36-B5B0A5E1CD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085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1A6E830-AB8A-E712-A396-F6412E2E2E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F7E3E0-1309-3BDD-04E6-4C7F1EA46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83256-D684-D602-A394-BD92F1420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108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8715C-C5E8-0623-0C5B-E17532AD9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D0160-66B2-B3D5-F71E-9C1CED3BD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826B57-3AAD-9237-D8EE-2B1D0B2BB6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B6CC3F-1F39-061F-96D4-E55E1E55D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846BA5-8BEF-E0B0-3254-2F96928B4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71C478-991B-6CEC-43A6-0430D787A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2125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365CD3-D833-3F40-148C-5D6C3F1DE0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F8F784-8CB1-7BDC-1A39-12C248A47CB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FEFFF8-D785-9B94-7DFD-172DD402D0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214507-BF62-60D8-E0EE-FDBD1E3894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83DBC4-06AB-1940-3B04-E4B832708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CA8A23-C039-6020-ED17-7B5E696F6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670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AAD7281-79B7-509E-C91D-D7F124A99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27D27-FFD2-C4A2-2CDB-CAE65FB848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C06FC0-61E8-82D1-655E-1175AA8CA4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4EB669B-D1D7-4042-AD5A-DDFFB3E8DB51}" type="datetimeFigureOut">
              <a:rPr lang="en-US" smtClean="0"/>
              <a:t>7/3/24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6157C8-FAC6-C7D4-3A3D-806179492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D378D-0061-BFB8-A7C2-9D9381E67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25004B-B12B-4F44-ADBF-A6AD560CE46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6351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table&#10;&#10;Description automatically generated">
            <a:extLst>
              <a:ext uri="{FF2B5EF4-FFF2-40B4-BE49-F238E27FC236}">
                <a16:creationId xmlns:a16="http://schemas.microsoft.com/office/drawing/2014/main" id="{E8CFA2E8-B08B-1471-0482-FCFB1A2FB4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602401"/>
            <a:ext cx="10905066" cy="365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502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math test&#10;&#10;Description automatically generated">
            <a:extLst>
              <a:ext uri="{FF2B5EF4-FFF2-40B4-BE49-F238E27FC236}">
                <a16:creationId xmlns:a16="http://schemas.microsoft.com/office/drawing/2014/main" id="{C7666BE9-D190-35BE-1007-A4349B57C4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5022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680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notebook with writing on it&#10;&#10;Description automatically generated">
            <a:extLst>
              <a:ext uri="{FF2B5EF4-FFF2-40B4-BE49-F238E27FC236}">
                <a16:creationId xmlns:a16="http://schemas.microsoft.com/office/drawing/2014/main" id="{3C9C2992-B879-5763-5BA3-BB4FC8744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-59208" y="1699126"/>
            <a:ext cx="4604800" cy="3453600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CD67800-37AC-4E14-89B0-F79DCB3FB8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16560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paper with writing on it&#10;&#10;Description automatically generated">
            <a:extLst>
              <a:ext uri="{FF2B5EF4-FFF2-40B4-BE49-F238E27FC236}">
                <a16:creationId xmlns:a16="http://schemas.microsoft.com/office/drawing/2014/main" id="{EF6052B9-513C-12B7-26DC-ABB3DC620E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42" r="22704"/>
          <a:stretch/>
        </p:blipFill>
        <p:spPr>
          <a:xfrm rot="5400000">
            <a:off x="3776948" y="1699126"/>
            <a:ext cx="4604800" cy="34536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20F1788F-A5AE-4188-8274-F7F2E3833E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995920" y="1573887"/>
            <a:ext cx="0" cy="3710227"/>
          </a:xfrm>
          <a:prstGeom prst="line">
            <a:avLst/>
          </a:prstGeom>
          <a:ln w="19050">
            <a:solidFill>
              <a:srgbClr val="7F7F7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notebook with writing on it&#10;&#10;Description automatically generated">
            <a:extLst>
              <a:ext uri="{FF2B5EF4-FFF2-40B4-BE49-F238E27FC236}">
                <a16:creationId xmlns:a16="http://schemas.microsoft.com/office/drawing/2014/main" id="{F4FB3162-14C6-0021-7461-FAC4D0FA3AF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05" t="12552" r="40181" b="10091"/>
          <a:stretch/>
        </p:blipFill>
        <p:spPr>
          <a:xfrm rot="5400000">
            <a:off x="7618496" y="1699128"/>
            <a:ext cx="4604800" cy="345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130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712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Htet Aung (Student)</dc:creator>
  <cp:lastModifiedBy>Htet Aung (Student)</cp:lastModifiedBy>
  <cp:revision>1</cp:revision>
  <dcterms:created xsi:type="dcterms:W3CDTF">2024-07-03T19:19:12Z</dcterms:created>
  <dcterms:modified xsi:type="dcterms:W3CDTF">2024-07-04T07:11:40Z</dcterms:modified>
</cp:coreProperties>
</file>

<file path=docProps/thumbnail.jpeg>
</file>